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73" r:id="rId2"/>
    <p:sldId id="264" r:id="rId3"/>
    <p:sldId id="265" r:id="rId4"/>
    <p:sldId id="256" r:id="rId5"/>
    <p:sldId id="275" r:id="rId6"/>
    <p:sldId id="257" r:id="rId7"/>
    <p:sldId id="266" r:id="rId8"/>
    <p:sldId id="258" r:id="rId9"/>
    <p:sldId id="267" r:id="rId10"/>
    <p:sldId id="274" r:id="rId11"/>
    <p:sldId id="268" r:id="rId12"/>
    <p:sldId id="269" r:id="rId13"/>
    <p:sldId id="262" r:id="rId14"/>
    <p:sldId id="263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62BE04-3F02-4CBC-9A15-BCA366B6DE90}" type="doc">
      <dgm:prSet loTypeId="urn:microsoft.com/office/officeart/2005/8/layout/orgChart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A47B3F-E36F-44F9-BEAC-B71CAA46BFF5}">
      <dgm:prSet phldrT="[Text]"/>
      <dgm:spPr/>
      <dgm:t>
        <a:bodyPr/>
        <a:lstStyle/>
        <a:p>
          <a:r>
            <a:rPr lang="en-US" dirty="0" err="1" smtClean="0"/>
            <a:t>Ước</a:t>
          </a:r>
          <a:r>
            <a:rPr lang="en-US" dirty="0" smtClean="0"/>
            <a:t> </a:t>
          </a:r>
          <a:r>
            <a:rPr lang="en-US" dirty="0" err="1" smtClean="0"/>
            <a:t>nguyện</a:t>
          </a:r>
          <a:r>
            <a:rPr lang="en-US" dirty="0" smtClean="0"/>
            <a:t> </a:t>
          </a:r>
          <a:r>
            <a:rPr lang="en-US" dirty="0" err="1" smtClean="0"/>
            <a:t>của</a:t>
          </a:r>
          <a:r>
            <a:rPr lang="en-US" dirty="0" smtClean="0"/>
            <a:t> </a:t>
          </a:r>
          <a:r>
            <a:rPr lang="en-US" dirty="0" err="1" smtClean="0"/>
            <a:t>người</a:t>
          </a:r>
          <a:r>
            <a:rPr lang="en-US" dirty="0" smtClean="0"/>
            <a:t> </a:t>
          </a:r>
          <a:r>
            <a:rPr lang="en-US" dirty="0" err="1" smtClean="0"/>
            <a:t>cha:muốn</a:t>
          </a:r>
          <a:r>
            <a:rPr lang="en-US" dirty="0" smtClean="0"/>
            <a:t> </a:t>
          </a:r>
          <a:r>
            <a:rPr lang="en-US" dirty="0" err="1" smtClean="0"/>
            <a:t>trước</a:t>
          </a:r>
          <a:r>
            <a:rPr lang="en-US" dirty="0" smtClean="0"/>
            <a:t> </a:t>
          </a:r>
          <a:r>
            <a:rPr lang="en-US" dirty="0" err="1" smtClean="0"/>
            <a:t>khi</a:t>
          </a:r>
          <a:r>
            <a:rPr lang="en-US" dirty="0" smtClean="0"/>
            <a:t> </a:t>
          </a:r>
          <a:r>
            <a:rPr lang="en-US" dirty="0" err="1" smtClean="0"/>
            <a:t>nhắm</a:t>
          </a:r>
          <a:r>
            <a:rPr lang="en-US" dirty="0" smtClean="0"/>
            <a:t> </a:t>
          </a:r>
          <a:r>
            <a:rPr lang="en-US" dirty="0" err="1" smtClean="0"/>
            <a:t>mắt</a:t>
          </a:r>
          <a:r>
            <a:rPr lang="en-US" dirty="0" smtClean="0"/>
            <a:t> </a:t>
          </a:r>
          <a:r>
            <a:rPr lang="en-US" dirty="0" err="1" smtClean="0"/>
            <a:t>thấy</a:t>
          </a:r>
          <a:r>
            <a:rPr lang="en-US" dirty="0" smtClean="0"/>
            <a:t> </a:t>
          </a:r>
          <a:r>
            <a:rPr lang="en-US" dirty="0" err="1" smtClean="0"/>
            <a:t>người</a:t>
          </a:r>
          <a:r>
            <a:rPr lang="en-US" dirty="0" smtClean="0"/>
            <a:t> con </a:t>
          </a:r>
          <a:r>
            <a:rPr lang="en-US" dirty="0" err="1" smtClean="0"/>
            <a:t>kiếm</a:t>
          </a:r>
          <a:r>
            <a:rPr lang="en-US" dirty="0" smtClean="0"/>
            <a:t> </a:t>
          </a:r>
          <a:r>
            <a:rPr lang="en-US" dirty="0" err="1" smtClean="0"/>
            <a:t>nổi</a:t>
          </a:r>
          <a:r>
            <a:rPr lang="en-US" dirty="0" smtClean="0"/>
            <a:t> </a:t>
          </a:r>
          <a:r>
            <a:rPr lang="en-US" dirty="0" err="1" smtClean="0"/>
            <a:t>bát</a:t>
          </a:r>
          <a:r>
            <a:rPr lang="en-US" dirty="0" smtClean="0"/>
            <a:t> </a:t>
          </a:r>
          <a:r>
            <a:rPr lang="en-US" dirty="0" err="1" smtClean="0"/>
            <a:t>cơm</a:t>
          </a:r>
          <a:r>
            <a:rPr lang="en-US" dirty="0" smtClean="0"/>
            <a:t>.</a:t>
          </a:r>
          <a:endParaRPr lang="en-US" dirty="0"/>
        </a:p>
      </dgm:t>
    </dgm:pt>
    <dgm:pt modelId="{F379D4C7-BDC5-44EE-B735-3573CFD3EE64}" type="parTrans" cxnId="{4C2617C1-AF27-4B57-8457-21D4E9B36201}">
      <dgm:prSet/>
      <dgm:spPr/>
      <dgm:t>
        <a:bodyPr/>
        <a:lstStyle/>
        <a:p>
          <a:endParaRPr lang="en-US"/>
        </a:p>
      </dgm:t>
    </dgm:pt>
    <dgm:pt modelId="{6CB7A45D-E456-4575-AECF-926BCB4CC693}" type="sibTrans" cxnId="{4C2617C1-AF27-4B57-8457-21D4E9B36201}">
      <dgm:prSet/>
      <dgm:spPr/>
      <dgm:t>
        <a:bodyPr/>
        <a:lstStyle/>
        <a:p>
          <a:endParaRPr lang="en-US"/>
        </a:p>
      </dgm:t>
    </dgm:pt>
    <dgm:pt modelId="{30C09F24-CB99-4320-BDCB-2132A7C03CB0}" type="asst">
      <dgm:prSet phldrT="[Text]"/>
      <dgm:spPr/>
      <dgm:t>
        <a:bodyPr/>
        <a:lstStyle/>
        <a:p>
          <a:r>
            <a:rPr lang="en-US" dirty="0" err="1" smtClean="0"/>
            <a:t>Lần</a:t>
          </a:r>
          <a:r>
            <a:rPr lang="en-US" dirty="0" smtClean="0"/>
            <a:t> </a:t>
          </a:r>
          <a:r>
            <a:rPr lang="en-US" dirty="0" err="1" smtClean="0"/>
            <a:t>thư</a:t>
          </a:r>
          <a:r>
            <a:rPr lang="en-US" dirty="0" smtClean="0"/>
            <a:t>́ </a:t>
          </a:r>
          <a:r>
            <a:rPr lang="en-US" dirty="0" err="1" smtClean="0"/>
            <a:t>nhất</a:t>
          </a:r>
          <a:r>
            <a:rPr lang="en-US" dirty="0" smtClean="0"/>
            <a:t> </a:t>
          </a:r>
          <a:r>
            <a:rPr lang="en-US" dirty="0" err="1" smtClean="0"/>
            <a:t>người</a:t>
          </a:r>
          <a:r>
            <a:rPr lang="en-US" dirty="0" smtClean="0"/>
            <a:t> con </a:t>
          </a:r>
          <a:r>
            <a:rPr lang="en-US" dirty="0" err="1" smtClean="0"/>
            <a:t>vẫn</a:t>
          </a:r>
          <a:r>
            <a:rPr lang="en-US" dirty="0" smtClean="0"/>
            <a:t> </a:t>
          </a:r>
          <a:r>
            <a:rPr lang="en-US" dirty="0" err="1" smtClean="0"/>
            <a:t>lười</a:t>
          </a:r>
          <a:r>
            <a:rPr lang="en-US" dirty="0" smtClean="0"/>
            <a:t> </a:t>
          </a:r>
          <a:r>
            <a:rPr lang="en-US" dirty="0" err="1" smtClean="0"/>
            <a:t>biếng.Người</a:t>
          </a:r>
          <a:r>
            <a:rPr lang="en-US" dirty="0" smtClean="0"/>
            <a:t> cha </a:t>
          </a:r>
          <a:r>
            <a:rPr lang="en-US" dirty="0" err="1" smtClean="0"/>
            <a:t>liền</a:t>
          </a:r>
          <a:r>
            <a:rPr lang="en-US" dirty="0" smtClean="0"/>
            <a:t> </a:t>
          </a:r>
          <a:r>
            <a:rPr lang="en-US" dirty="0" err="1" smtClean="0"/>
            <a:t>thư</a:t>
          </a:r>
          <a:r>
            <a:rPr lang="en-US" dirty="0" smtClean="0"/>
            <a:t>̉ </a:t>
          </a:r>
          <a:r>
            <a:rPr lang="en-US" dirty="0" err="1" smtClean="0"/>
            <a:t>lòng</a:t>
          </a:r>
          <a:r>
            <a:rPr lang="en-US" dirty="0" smtClean="0"/>
            <a:t> </a:t>
          </a:r>
          <a:r>
            <a:rPr lang="en-US" dirty="0" err="1" smtClean="0"/>
            <a:t>cậu</a:t>
          </a:r>
          <a:r>
            <a:rPr lang="en-US" dirty="0" smtClean="0"/>
            <a:t> </a:t>
          </a:r>
          <a:r>
            <a:rPr lang="en-US" dirty="0" err="1" smtClean="0"/>
            <a:t>va</a:t>
          </a:r>
          <a:r>
            <a:rPr lang="en-US" dirty="0" smtClean="0"/>
            <a:t>̀ </a:t>
          </a:r>
          <a:r>
            <a:rPr lang="en-US" dirty="0" err="1" smtClean="0"/>
            <a:t>biết</a:t>
          </a:r>
          <a:r>
            <a:rPr lang="en-US" dirty="0" smtClean="0"/>
            <a:t> </a:t>
          </a:r>
          <a:r>
            <a:rPr lang="en-US" dirty="0" err="1" smtClean="0"/>
            <a:t>không</a:t>
          </a:r>
          <a:r>
            <a:rPr lang="en-US" dirty="0" smtClean="0"/>
            <a:t> </a:t>
          </a:r>
          <a:r>
            <a:rPr lang="en-US" dirty="0" err="1" smtClean="0"/>
            <a:t>phải</a:t>
          </a:r>
          <a:r>
            <a:rPr lang="en-US" dirty="0" smtClean="0"/>
            <a:t> </a:t>
          </a:r>
          <a:r>
            <a:rPr lang="en-US" dirty="0" err="1" smtClean="0"/>
            <a:t>tiền</a:t>
          </a:r>
          <a:r>
            <a:rPr lang="en-US" dirty="0" smtClean="0"/>
            <a:t> con </a:t>
          </a:r>
          <a:r>
            <a:rPr lang="en-US" dirty="0" err="1" smtClean="0"/>
            <a:t>làm</a:t>
          </a:r>
          <a:r>
            <a:rPr lang="en-US" dirty="0" smtClean="0"/>
            <a:t> </a:t>
          </a:r>
          <a:r>
            <a:rPr lang="en-US" dirty="0" err="1" smtClean="0"/>
            <a:t>ra</a:t>
          </a:r>
          <a:r>
            <a:rPr lang="en-US" dirty="0" smtClean="0"/>
            <a:t>.</a:t>
          </a:r>
          <a:endParaRPr lang="en-US" dirty="0"/>
        </a:p>
      </dgm:t>
    </dgm:pt>
    <dgm:pt modelId="{AC5EC29D-D4DA-4A59-800D-FC68E97BD609}" type="parTrans" cxnId="{61F6F573-DBDB-4112-9C96-544241229DF5}">
      <dgm:prSet/>
      <dgm:spPr/>
      <dgm:t>
        <a:bodyPr/>
        <a:lstStyle/>
        <a:p>
          <a:endParaRPr lang="en-US"/>
        </a:p>
      </dgm:t>
    </dgm:pt>
    <dgm:pt modelId="{6234B977-8BCC-4F6B-92A7-5C44D50E5E74}" type="sibTrans" cxnId="{61F6F573-DBDB-4112-9C96-544241229DF5}">
      <dgm:prSet/>
      <dgm:spPr/>
      <dgm:t>
        <a:bodyPr/>
        <a:lstStyle/>
        <a:p>
          <a:endParaRPr lang="en-US"/>
        </a:p>
      </dgm:t>
    </dgm:pt>
    <dgm:pt modelId="{98BA0044-4F21-4408-A792-432D0FEC071A}">
      <dgm:prSet phldrT="[Text]"/>
      <dgm:spPr/>
      <dgm:t>
        <a:bodyPr/>
        <a:lstStyle/>
        <a:p>
          <a:r>
            <a:rPr lang="en-US" dirty="0" err="1" smtClean="0"/>
            <a:t>Lần</a:t>
          </a:r>
          <a:r>
            <a:rPr lang="en-US" dirty="0" smtClean="0"/>
            <a:t> </a:t>
          </a:r>
          <a:r>
            <a:rPr lang="en-US" dirty="0" err="1" smtClean="0"/>
            <a:t>thư</a:t>
          </a:r>
          <a:r>
            <a:rPr lang="en-US" dirty="0" smtClean="0"/>
            <a:t>́ 2 </a:t>
          </a:r>
          <a:r>
            <a:rPr lang="en-US" dirty="0" err="1" smtClean="0"/>
            <a:t>ăn</a:t>
          </a:r>
          <a:r>
            <a:rPr lang="en-US" dirty="0" smtClean="0"/>
            <a:t> </a:t>
          </a:r>
          <a:r>
            <a:rPr lang="en-US" dirty="0" err="1" smtClean="0"/>
            <a:t>hết</a:t>
          </a:r>
          <a:r>
            <a:rPr lang="en-US" dirty="0" smtClean="0"/>
            <a:t> </a:t>
          </a:r>
          <a:r>
            <a:rPr lang="en-US" dirty="0" err="1" smtClean="0"/>
            <a:t>tiền</a:t>
          </a:r>
          <a:r>
            <a:rPr lang="en-US" dirty="0" smtClean="0"/>
            <a:t> </a:t>
          </a:r>
          <a:r>
            <a:rPr lang="en-US" dirty="0" err="1" smtClean="0"/>
            <a:t>đành</a:t>
          </a:r>
          <a:r>
            <a:rPr lang="en-US" dirty="0" smtClean="0"/>
            <a:t> </a:t>
          </a:r>
          <a:r>
            <a:rPr lang="en-US" dirty="0" err="1" smtClean="0"/>
            <a:t>xin</a:t>
          </a:r>
          <a:r>
            <a:rPr lang="en-US" dirty="0" smtClean="0"/>
            <a:t> </a:t>
          </a:r>
          <a:r>
            <a:rPr lang="en-US" dirty="0" err="1" smtClean="0"/>
            <a:t>xay</a:t>
          </a:r>
          <a:r>
            <a:rPr lang="en-US" dirty="0" smtClean="0"/>
            <a:t> </a:t>
          </a:r>
          <a:r>
            <a:rPr lang="en-US" dirty="0" err="1" smtClean="0"/>
            <a:t>thóc</a:t>
          </a:r>
          <a:r>
            <a:rPr lang="en-US" dirty="0" smtClean="0"/>
            <a:t> </a:t>
          </a:r>
          <a:r>
            <a:rPr lang="en-US" dirty="0" err="1" smtClean="0"/>
            <a:t>thuê</a:t>
          </a:r>
          <a:r>
            <a:rPr lang="en-US" dirty="0" smtClean="0"/>
            <a:t> </a:t>
          </a:r>
          <a:r>
            <a:rPr lang="en-US" dirty="0" err="1" smtClean="0"/>
            <a:t>va</a:t>
          </a:r>
          <a:r>
            <a:rPr lang="en-US" dirty="0" smtClean="0"/>
            <a:t>̀ </a:t>
          </a:r>
          <a:r>
            <a:rPr lang="en-US" dirty="0" err="1" smtClean="0"/>
            <a:t>dành</a:t>
          </a:r>
          <a:r>
            <a:rPr lang="en-US" dirty="0" smtClean="0"/>
            <a:t> </a:t>
          </a:r>
          <a:r>
            <a:rPr lang="en-US" dirty="0" err="1" smtClean="0"/>
            <a:t>dụm</a:t>
          </a:r>
          <a:r>
            <a:rPr lang="en-US" dirty="0" smtClean="0"/>
            <a:t> 90 </a:t>
          </a:r>
          <a:r>
            <a:rPr lang="en-US" dirty="0" err="1" smtClean="0"/>
            <a:t>bát</a:t>
          </a:r>
          <a:r>
            <a:rPr lang="en-US" dirty="0" smtClean="0"/>
            <a:t> </a:t>
          </a:r>
          <a:r>
            <a:rPr lang="en-US" dirty="0" err="1" smtClean="0"/>
            <a:t>gạo,bán</a:t>
          </a:r>
          <a:r>
            <a:rPr lang="en-US" dirty="0" smtClean="0"/>
            <a:t> </a:t>
          </a:r>
          <a:r>
            <a:rPr lang="en-US" dirty="0" err="1" smtClean="0"/>
            <a:t>lấy</a:t>
          </a:r>
          <a:r>
            <a:rPr lang="en-US" dirty="0" smtClean="0"/>
            <a:t> </a:t>
          </a:r>
          <a:r>
            <a:rPr lang="en-US" dirty="0" err="1" smtClean="0"/>
            <a:t>tiền</a:t>
          </a:r>
          <a:r>
            <a:rPr lang="en-US" dirty="0" smtClean="0"/>
            <a:t>.</a:t>
          </a:r>
          <a:endParaRPr lang="en-US" dirty="0"/>
        </a:p>
      </dgm:t>
    </dgm:pt>
    <dgm:pt modelId="{653EA4DC-20A2-41EA-B846-1A5DDD0A7B4E}" type="parTrans" cxnId="{023A8434-2A85-4F14-B1BF-39F56D0BAE6A}">
      <dgm:prSet/>
      <dgm:spPr/>
      <dgm:t>
        <a:bodyPr/>
        <a:lstStyle/>
        <a:p>
          <a:endParaRPr lang="en-US"/>
        </a:p>
      </dgm:t>
    </dgm:pt>
    <dgm:pt modelId="{0D7C4370-9736-44BE-9639-7D308CCEB7D7}" type="sibTrans" cxnId="{023A8434-2A85-4F14-B1BF-39F56D0BAE6A}">
      <dgm:prSet/>
      <dgm:spPr/>
      <dgm:t>
        <a:bodyPr/>
        <a:lstStyle/>
        <a:p>
          <a:endParaRPr lang="en-US"/>
        </a:p>
      </dgm:t>
    </dgm:pt>
    <dgm:pt modelId="{7F65AC5A-4B3A-4F92-83E0-B349D05A8B36}">
      <dgm:prSet phldrT="[Text]"/>
      <dgm:spPr/>
      <dgm:t>
        <a:bodyPr/>
        <a:lstStyle/>
        <a:p>
          <a:r>
            <a:rPr lang="en-US" dirty="0" err="1" smtClean="0"/>
            <a:t>Sau</a:t>
          </a:r>
          <a:r>
            <a:rPr lang="en-US" dirty="0" smtClean="0"/>
            <a:t> </a:t>
          </a:r>
          <a:r>
            <a:rPr lang="en-US" dirty="0" err="1" smtClean="0"/>
            <a:t>đo</a:t>
          </a:r>
          <a:r>
            <a:rPr lang="en-US" dirty="0" smtClean="0"/>
            <a:t>́ </a:t>
          </a:r>
          <a:r>
            <a:rPr lang="en-US" dirty="0" err="1" smtClean="0"/>
            <a:t>người</a:t>
          </a:r>
          <a:r>
            <a:rPr lang="en-US" dirty="0" smtClean="0"/>
            <a:t> con </a:t>
          </a:r>
          <a:r>
            <a:rPr lang="en-US" dirty="0" err="1" smtClean="0"/>
            <a:t>trai</a:t>
          </a:r>
          <a:r>
            <a:rPr lang="en-US" dirty="0" smtClean="0"/>
            <a:t> </a:t>
          </a:r>
          <a:r>
            <a:rPr lang="en-US" dirty="0" err="1" smtClean="0"/>
            <a:t>đem</a:t>
          </a:r>
          <a:r>
            <a:rPr lang="en-US" dirty="0" smtClean="0"/>
            <a:t> </a:t>
          </a:r>
          <a:r>
            <a:rPr lang="en-US" dirty="0" err="1" smtClean="0"/>
            <a:t>tiền</a:t>
          </a:r>
          <a:r>
            <a:rPr lang="en-US" dirty="0" smtClean="0"/>
            <a:t> </a:t>
          </a:r>
          <a:r>
            <a:rPr lang="en-US" dirty="0" err="1" smtClean="0"/>
            <a:t>về,ông</a:t>
          </a:r>
          <a:r>
            <a:rPr lang="en-US" dirty="0" smtClean="0"/>
            <a:t> </a:t>
          </a:r>
          <a:r>
            <a:rPr lang="en-US" dirty="0" err="1" smtClean="0"/>
            <a:t>ném</a:t>
          </a:r>
          <a:r>
            <a:rPr lang="en-US" dirty="0" smtClean="0"/>
            <a:t> </a:t>
          </a:r>
          <a:r>
            <a:rPr lang="en-US" dirty="0" err="1" smtClean="0"/>
            <a:t>tiền</a:t>
          </a:r>
          <a:r>
            <a:rPr lang="en-US" dirty="0" smtClean="0"/>
            <a:t> </a:t>
          </a:r>
          <a:r>
            <a:rPr lang="en-US" dirty="0" err="1" smtClean="0"/>
            <a:t>vào</a:t>
          </a:r>
          <a:r>
            <a:rPr lang="en-US" dirty="0" smtClean="0"/>
            <a:t> </a:t>
          </a:r>
          <a:r>
            <a:rPr lang="en-US" dirty="0" err="1" smtClean="0"/>
            <a:t>bếp</a:t>
          </a:r>
          <a:r>
            <a:rPr lang="en-US" dirty="0" smtClean="0"/>
            <a:t> </a:t>
          </a:r>
          <a:r>
            <a:rPr lang="en-US" dirty="0" err="1" smtClean="0"/>
            <a:t>lửa,,cậu</a:t>
          </a:r>
          <a:r>
            <a:rPr lang="en-US" dirty="0" smtClean="0"/>
            <a:t> </a:t>
          </a:r>
          <a:r>
            <a:rPr lang="en-US" dirty="0" err="1" smtClean="0"/>
            <a:t>liền</a:t>
          </a:r>
          <a:r>
            <a:rPr lang="en-US" dirty="0" smtClean="0"/>
            <a:t> </a:t>
          </a:r>
          <a:r>
            <a:rPr lang="en-US" dirty="0" err="1" smtClean="0"/>
            <a:t>lấy</a:t>
          </a:r>
          <a:r>
            <a:rPr lang="en-US" dirty="0" smtClean="0"/>
            <a:t> </a:t>
          </a:r>
          <a:r>
            <a:rPr lang="en-US" dirty="0" err="1" smtClean="0"/>
            <a:t>ra.Người</a:t>
          </a:r>
          <a:r>
            <a:rPr lang="en-US" dirty="0" smtClean="0"/>
            <a:t> cha </a:t>
          </a:r>
          <a:r>
            <a:rPr lang="en-US" dirty="0" err="1" smtClean="0"/>
            <a:t>đa</a:t>
          </a:r>
          <a:r>
            <a:rPr lang="en-US" dirty="0" smtClean="0"/>
            <a:t>̃ tin </a:t>
          </a:r>
          <a:r>
            <a:rPr lang="en-US" dirty="0" err="1" smtClean="0"/>
            <a:t>chính</a:t>
          </a:r>
          <a:r>
            <a:rPr lang="en-US" dirty="0" smtClean="0"/>
            <a:t> </a:t>
          </a:r>
          <a:r>
            <a:rPr lang="en-US" dirty="0" err="1" smtClean="0"/>
            <a:t>tay</a:t>
          </a:r>
          <a:r>
            <a:rPr lang="en-US" dirty="0" smtClean="0"/>
            <a:t> con </a:t>
          </a:r>
          <a:r>
            <a:rPr lang="en-US" dirty="0" err="1" smtClean="0"/>
            <a:t>làm</a:t>
          </a:r>
          <a:r>
            <a:rPr lang="en-US" dirty="0" smtClean="0"/>
            <a:t> </a:t>
          </a:r>
          <a:r>
            <a:rPr lang="en-US" dirty="0" err="1" smtClean="0"/>
            <a:t>ra</a:t>
          </a:r>
          <a:r>
            <a:rPr lang="en-US" dirty="0" smtClean="0"/>
            <a:t>.</a:t>
          </a:r>
          <a:endParaRPr lang="en-US" dirty="0"/>
        </a:p>
      </dgm:t>
    </dgm:pt>
    <dgm:pt modelId="{CAE01594-FF51-4A2D-A907-E6A3305DFAD0}" type="parTrans" cxnId="{D6F4EA57-2EFA-40B9-953D-FE18719C6A8B}">
      <dgm:prSet/>
      <dgm:spPr/>
      <dgm:t>
        <a:bodyPr/>
        <a:lstStyle/>
        <a:p>
          <a:endParaRPr lang="en-US"/>
        </a:p>
      </dgm:t>
    </dgm:pt>
    <dgm:pt modelId="{94810E9B-FB28-4779-9A49-DE5D26327092}" type="sibTrans" cxnId="{D6F4EA57-2EFA-40B9-953D-FE18719C6A8B}">
      <dgm:prSet/>
      <dgm:spPr/>
      <dgm:t>
        <a:bodyPr/>
        <a:lstStyle/>
        <a:p>
          <a:endParaRPr lang="en-US"/>
        </a:p>
      </dgm:t>
    </dgm:pt>
    <dgm:pt modelId="{57C15935-F543-4CCE-A6A5-D5886E396ED9}">
      <dgm:prSet phldrT="[Text]"/>
      <dgm:spPr/>
      <dgm:t>
        <a:bodyPr/>
        <a:lstStyle/>
        <a:p>
          <a:r>
            <a:rPr lang="en-US" dirty="0" err="1" smtClean="0"/>
            <a:t>Ông</a:t>
          </a:r>
          <a:r>
            <a:rPr lang="en-US" dirty="0" smtClean="0"/>
            <a:t> </a:t>
          </a:r>
          <a:r>
            <a:rPr lang="en-US" dirty="0" err="1" smtClean="0"/>
            <a:t>lão</a:t>
          </a:r>
          <a:r>
            <a:rPr lang="en-US" dirty="0" smtClean="0"/>
            <a:t> </a:t>
          </a:r>
          <a:r>
            <a:rPr lang="en-US" dirty="0" err="1" smtClean="0"/>
            <a:t>đua</a:t>
          </a:r>
          <a:r>
            <a:rPr lang="en-US" dirty="0" smtClean="0"/>
            <a:t> </a:t>
          </a:r>
          <a:r>
            <a:rPr lang="en-US" dirty="0" err="1" smtClean="0"/>
            <a:t>hu</a:t>
          </a:r>
          <a:r>
            <a:rPr lang="en-US" dirty="0" smtClean="0"/>
            <a:t>̃ </a:t>
          </a:r>
          <a:r>
            <a:rPr lang="en-US" dirty="0" err="1" smtClean="0"/>
            <a:t>bạc</a:t>
          </a:r>
          <a:r>
            <a:rPr lang="en-US" dirty="0" smtClean="0"/>
            <a:t> </a:t>
          </a:r>
          <a:r>
            <a:rPr lang="en-US" dirty="0" err="1" smtClean="0"/>
            <a:t>cho</a:t>
          </a:r>
          <a:r>
            <a:rPr lang="en-US" dirty="0" smtClean="0"/>
            <a:t> </a:t>
          </a:r>
          <a:r>
            <a:rPr lang="en-US" dirty="0" err="1" smtClean="0"/>
            <a:t>người</a:t>
          </a:r>
          <a:r>
            <a:rPr lang="en-US" dirty="0" smtClean="0"/>
            <a:t> con </a:t>
          </a:r>
          <a:r>
            <a:rPr lang="en-US" dirty="0" err="1" smtClean="0"/>
            <a:t>va</a:t>
          </a:r>
          <a:r>
            <a:rPr lang="en-US" dirty="0" smtClean="0"/>
            <a:t>̀ </a:t>
          </a:r>
          <a:r>
            <a:rPr lang="en-US" dirty="0" err="1" smtClean="0"/>
            <a:t>sau</a:t>
          </a:r>
          <a:r>
            <a:rPr lang="en-US" dirty="0" smtClean="0"/>
            <a:t> </a:t>
          </a:r>
          <a:r>
            <a:rPr lang="en-US" dirty="0" err="1" smtClean="0"/>
            <a:t>đo</a:t>
          </a:r>
          <a:r>
            <a:rPr lang="en-US" dirty="0" smtClean="0"/>
            <a:t>́ </a:t>
          </a:r>
          <a:r>
            <a:rPr lang="en-US" dirty="0" err="1" smtClean="0"/>
            <a:t>giải</a:t>
          </a:r>
          <a:r>
            <a:rPr lang="en-US" dirty="0" smtClean="0"/>
            <a:t> </a:t>
          </a:r>
          <a:r>
            <a:rPr lang="en-US" dirty="0" err="1" smtClean="0"/>
            <a:t>thích</a:t>
          </a:r>
          <a:r>
            <a:rPr lang="en-US" dirty="0" smtClean="0"/>
            <a:t> </a:t>
          </a:r>
          <a:r>
            <a:rPr lang="en-US" dirty="0" err="1" smtClean="0"/>
            <a:t>cho</a:t>
          </a:r>
          <a:r>
            <a:rPr lang="en-US" dirty="0" smtClean="0"/>
            <a:t> </a:t>
          </a:r>
          <a:r>
            <a:rPr lang="en-US" dirty="0" err="1" smtClean="0"/>
            <a:t>người</a:t>
          </a:r>
          <a:r>
            <a:rPr lang="en-US" dirty="0" smtClean="0"/>
            <a:t> con.</a:t>
          </a:r>
          <a:endParaRPr lang="en-US" dirty="0"/>
        </a:p>
      </dgm:t>
    </dgm:pt>
    <dgm:pt modelId="{B32B8237-B176-4918-B60E-E0157D24A34C}" type="parTrans" cxnId="{F1338D44-95D7-460D-B774-E872628BB2A6}">
      <dgm:prSet/>
      <dgm:spPr/>
      <dgm:t>
        <a:bodyPr/>
        <a:lstStyle/>
        <a:p>
          <a:endParaRPr lang="en-US"/>
        </a:p>
      </dgm:t>
    </dgm:pt>
    <dgm:pt modelId="{468C3BCF-7523-43F1-AB8D-9BFF0324FE9E}" type="sibTrans" cxnId="{F1338D44-95D7-460D-B774-E872628BB2A6}">
      <dgm:prSet/>
      <dgm:spPr/>
      <dgm:t>
        <a:bodyPr/>
        <a:lstStyle/>
        <a:p>
          <a:endParaRPr lang="en-US"/>
        </a:p>
      </dgm:t>
    </dgm:pt>
    <dgm:pt modelId="{9B77C8CC-0A99-42D3-94D8-1488FC117806}" type="pres">
      <dgm:prSet presAssocID="{CB62BE04-3F02-4CBC-9A15-BCA366B6DE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081342-F33C-4E65-9B7F-4D23551B8522}" type="pres">
      <dgm:prSet presAssocID="{31A47B3F-E36F-44F9-BEAC-B71CAA46BFF5}" presName="hierRoot1" presStyleCnt="0">
        <dgm:presLayoutVars>
          <dgm:hierBranch val="init"/>
        </dgm:presLayoutVars>
      </dgm:prSet>
      <dgm:spPr/>
    </dgm:pt>
    <dgm:pt modelId="{49C6C7F6-C9B4-4EE4-9E2F-D9F0311EE655}" type="pres">
      <dgm:prSet presAssocID="{31A47B3F-E36F-44F9-BEAC-B71CAA46BFF5}" presName="rootComposite1" presStyleCnt="0"/>
      <dgm:spPr/>
    </dgm:pt>
    <dgm:pt modelId="{19704F08-BC1F-40FC-A659-8B4850C18800}" type="pres">
      <dgm:prSet presAssocID="{31A47B3F-E36F-44F9-BEAC-B71CAA46BFF5}" presName="rootText1" presStyleLbl="node0" presStyleIdx="0" presStyleCnt="1" custLinFactNeighborX="4394" custLinFactNeighborY="10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FD385-8EA2-43A3-A7C6-682FE3D9D916}" type="pres">
      <dgm:prSet presAssocID="{31A47B3F-E36F-44F9-BEAC-B71CAA46BFF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FE1E309-CDA5-4D77-9546-0830838BFA99}" type="pres">
      <dgm:prSet presAssocID="{31A47B3F-E36F-44F9-BEAC-B71CAA46BFF5}" presName="hierChild2" presStyleCnt="0"/>
      <dgm:spPr/>
    </dgm:pt>
    <dgm:pt modelId="{918DD244-06AD-46D1-95C2-F53CA0ADB7C0}" type="pres">
      <dgm:prSet presAssocID="{653EA4DC-20A2-41EA-B846-1A5DDD0A7B4E}" presName="Name37" presStyleLbl="parChTrans1D2" presStyleIdx="0" presStyleCnt="4"/>
      <dgm:spPr/>
      <dgm:t>
        <a:bodyPr/>
        <a:lstStyle/>
        <a:p>
          <a:endParaRPr lang="en-US"/>
        </a:p>
      </dgm:t>
    </dgm:pt>
    <dgm:pt modelId="{B7FE8605-3C0C-4D33-83A1-A847B9DE3B8B}" type="pres">
      <dgm:prSet presAssocID="{98BA0044-4F21-4408-A792-432D0FEC071A}" presName="hierRoot2" presStyleCnt="0">
        <dgm:presLayoutVars>
          <dgm:hierBranch val="init"/>
        </dgm:presLayoutVars>
      </dgm:prSet>
      <dgm:spPr/>
    </dgm:pt>
    <dgm:pt modelId="{B4ECF79E-0993-4670-9CAE-072DE7F37100}" type="pres">
      <dgm:prSet presAssocID="{98BA0044-4F21-4408-A792-432D0FEC071A}" presName="rootComposite" presStyleCnt="0"/>
      <dgm:spPr/>
    </dgm:pt>
    <dgm:pt modelId="{64CF51E9-511A-4E33-B276-6908989B59C7}" type="pres">
      <dgm:prSet presAssocID="{98BA0044-4F21-4408-A792-432D0FEC071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6DE124-F885-401C-ABE8-8F1B96E4F90D}" type="pres">
      <dgm:prSet presAssocID="{98BA0044-4F21-4408-A792-432D0FEC071A}" presName="rootConnector" presStyleLbl="node2" presStyleIdx="0" presStyleCnt="3"/>
      <dgm:spPr/>
      <dgm:t>
        <a:bodyPr/>
        <a:lstStyle/>
        <a:p>
          <a:endParaRPr lang="en-US"/>
        </a:p>
      </dgm:t>
    </dgm:pt>
    <dgm:pt modelId="{2ACB3D61-7B47-46E6-8E68-F64721C7A057}" type="pres">
      <dgm:prSet presAssocID="{98BA0044-4F21-4408-A792-432D0FEC071A}" presName="hierChild4" presStyleCnt="0"/>
      <dgm:spPr/>
    </dgm:pt>
    <dgm:pt modelId="{2106C766-4D71-4D39-89A6-79B70C0782D2}" type="pres">
      <dgm:prSet presAssocID="{98BA0044-4F21-4408-A792-432D0FEC071A}" presName="hierChild5" presStyleCnt="0"/>
      <dgm:spPr/>
    </dgm:pt>
    <dgm:pt modelId="{69BC435F-905C-4794-95FE-B882141C4F54}" type="pres">
      <dgm:prSet presAssocID="{CAE01594-FF51-4A2D-A907-E6A3305DFA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967F604C-4BFA-4393-A2F1-30469F0E16BD}" type="pres">
      <dgm:prSet presAssocID="{7F65AC5A-4B3A-4F92-83E0-B349D05A8B36}" presName="hierRoot2" presStyleCnt="0">
        <dgm:presLayoutVars>
          <dgm:hierBranch val="init"/>
        </dgm:presLayoutVars>
      </dgm:prSet>
      <dgm:spPr/>
    </dgm:pt>
    <dgm:pt modelId="{69C78A1C-056F-4ABB-807B-426F1D814887}" type="pres">
      <dgm:prSet presAssocID="{7F65AC5A-4B3A-4F92-83E0-B349D05A8B36}" presName="rootComposite" presStyleCnt="0"/>
      <dgm:spPr/>
    </dgm:pt>
    <dgm:pt modelId="{456E6C34-FDE1-48AD-B20B-AE9570789B3E}" type="pres">
      <dgm:prSet presAssocID="{7F65AC5A-4B3A-4F92-83E0-B349D05A8B3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65B4B5-F566-4598-A846-79EC602E3431}" type="pres">
      <dgm:prSet presAssocID="{7F65AC5A-4B3A-4F92-83E0-B349D05A8B36}" presName="rootConnector" presStyleLbl="node2" presStyleIdx="1" presStyleCnt="3"/>
      <dgm:spPr/>
      <dgm:t>
        <a:bodyPr/>
        <a:lstStyle/>
        <a:p>
          <a:endParaRPr lang="en-US"/>
        </a:p>
      </dgm:t>
    </dgm:pt>
    <dgm:pt modelId="{F8C758DE-427E-4376-8563-CBE91C7C5DD9}" type="pres">
      <dgm:prSet presAssocID="{7F65AC5A-4B3A-4F92-83E0-B349D05A8B36}" presName="hierChild4" presStyleCnt="0"/>
      <dgm:spPr/>
    </dgm:pt>
    <dgm:pt modelId="{B1454967-B8AE-46F9-A912-E65011E56FC2}" type="pres">
      <dgm:prSet presAssocID="{7F65AC5A-4B3A-4F92-83E0-B349D05A8B36}" presName="hierChild5" presStyleCnt="0"/>
      <dgm:spPr/>
    </dgm:pt>
    <dgm:pt modelId="{684E3395-0E80-4B52-9844-40E926BED6AA}" type="pres">
      <dgm:prSet presAssocID="{B32B8237-B176-4918-B60E-E0157D24A34C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F8D5DD1-1C27-4471-9D7B-6693D8B4E9B9}" type="pres">
      <dgm:prSet presAssocID="{57C15935-F543-4CCE-A6A5-D5886E396ED9}" presName="hierRoot2" presStyleCnt="0">
        <dgm:presLayoutVars>
          <dgm:hierBranch val="init"/>
        </dgm:presLayoutVars>
      </dgm:prSet>
      <dgm:spPr/>
    </dgm:pt>
    <dgm:pt modelId="{AB596BAF-5F4F-4365-AF1B-CB9777164FE3}" type="pres">
      <dgm:prSet presAssocID="{57C15935-F543-4CCE-A6A5-D5886E396ED9}" presName="rootComposite" presStyleCnt="0"/>
      <dgm:spPr/>
    </dgm:pt>
    <dgm:pt modelId="{30EE701A-87C0-49C9-9360-0BCE03C88EBA}" type="pres">
      <dgm:prSet presAssocID="{57C15935-F543-4CCE-A6A5-D5886E396ED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961AEA-BF5A-43D6-9006-1DC218CE343C}" type="pres">
      <dgm:prSet presAssocID="{57C15935-F543-4CCE-A6A5-D5886E396ED9}" presName="rootConnector" presStyleLbl="node2" presStyleIdx="2" presStyleCnt="3"/>
      <dgm:spPr/>
      <dgm:t>
        <a:bodyPr/>
        <a:lstStyle/>
        <a:p>
          <a:endParaRPr lang="en-US"/>
        </a:p>
      </dgm:t>
    </dgm:pt>
    <dgm:pt modelId="{A56A162F-08A2-4C0C-96BC-FE85451F1B42}" type="pres">
      <dgm:prSet presAssocID="{57C15935-F543-4CCE-A6A5-D5886E396ED9}" presName="hierChild4" presStyleCnt="0"/>
      <dgm:spPr/>
    </dgm:pt>
    <dgm:pt modelId="{1A407E27-A230-4A98-9128-CB87BE45D9E2}" type="pres">
      <dgm:prSet presAssocID="{57C15935-F543-4CCE-A6A5-D5886E396ED9}" presName="hierChild5" presStyleCnt="0"/>
      <dgm:spPr/>
    </dgm:pt>
    <dgm:pt modelId="{875F1008-F21B-4DF6-A9DD-E9DC54477082}" type="pres">
      <dgm:prSet presAssocID="{31A47B3F-E36F-44F9-BEAC-B71CAA46BFF5}" presName="hierChild3" presStyleCnt="0"/>
      <dgm:spPr/>
    </dgm:pt>
    <dgm:pt modelId="{E20DAA08-753A-45C6-97B3-FABDF7DC3382}" type="pres">
      <dgm:prSet presAssocID="{AC5EC29D-D4DA-4A59-800D-FC68E97BD609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95234620-A148-4F82-81C6-8E0A004E8C39}" type="pres">
      <dgm:prSet presAssocID="{30C09F24-CB99-4320-BDCB-2132A7C03CB0}" presName="hierRoot3" presStyleCnt="0">
        <dgm:presLayoutVars>
          <dgm:hierBranch val="init"/>
        </dgm:presLayoutVars>
      </dgm:prSet>
      <dgm:spPr/>
    </dgm:pt>
    <dgm:pt modelId="{CC450F23-A738-4CE8-8806-CED5450C0660}" type="pres">
      <dgm:prSet presAssocID="{30C09F24-CB99-4320-BDCB-2132A7C03CB0}" presName="rootComposite3" presStyleCnt="0"/>
      <dgm:spPr/>
    </dgm:pt>
    <dgm:pt modelId="{A70128D0-0758-40B9-9687-BBCC9980F198}" type="pres">
      <dgm:prSet presAssocID="{30C09F24-CB99-4320-BDCB-2132A7C03CB0}" presName="rootText3" presStyleLbl="asst1" presStyleIdx="0" presStyleCnt="1" custLinFactNeighborX="-9216" custLinFactNeighborY="1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68F13F-125F-4011-A94D-C6A1A4EF9DE3}" type="pres">
      <dgm:prSet presAssocID="{30C09F24-CB99-4320-BDCB-2132A7C03CB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D6ADEE5-6994-41A1-B61E-0AEC407C7BD2}" type="pres">
      <dgm:prSet presAssocID="{30C09F24-CB99-4320-BDCB-2132A7C03CB0}" presName="hierChild6" presStyleCnt="0"/>
      <dgm:spPr/>
    </dgm:pt>
    <dgm:pt modelId="{D798552F-C3B3-4BD4-8EB5-A947D109DA8F}" type="pres">
      <dgm:prSet presAssocID="{30C09F24-CB99-4320-BDCB-2132A7C03CB0}" presName="hierChild7" presStyleCnt="0"/>
      <dgm:spPr/>
    </dgm:pt>
  </dgm:ptLst>
  <dgm:cxnLst>
    <dgm:cxn modelId="{6C3895DE-77D0-4AA0-B126-6E91BE0F99A1}" type="presOf" srcId="{98BA0044-4F21-4408-A792-432D0FEC071A}" destId="{246DE124-F885-401C-ABE8-8F1B96E4F90D}" srcOrd="1" destOrd="0" presId="urn:microsoft.com/office/officeart/2005/8/layout/orgChart1"/>
    <dgm:cxn modelId="{023A8434-2A85-4F14-B1BF-39F56D0BAE6A}" srcId="{31A47B3F-E36F-44F9-BEAC-B71CAA46BFF5}" destId="{98BA0044-4F21-4408-A792-432D0FEC071A}" srcOrd="1" destOrd="0" parTransId="{653EA4DC-20A2-41EA-B846-1A5DDD0A7B4E}" sibTransId="{0D7C4370-9736-44BE-9639-7D308CCEB7D7}"/>
    <dgm:cxn modelId="{61F6F573-DBDB-4112-9C96-544241229DF5}" srcId="{31A47B3F-E36F-44F9-BEAC-B71CAA46BFF5}" destId="{30C09F24-CB99-4320-BDCB-2132A7C03CB0}" srcOrd="0" destOrd="0" parTransId="{AC5EC29D-D4DA-4A59-800D-FC68E97BD609}" sibTransId="{6234B977-8BCC-4F6B-92A7-5C44D50E5E74}"/>
    <dgm:cxn modelId="{53897F0E-DEE2-4C72-BFFB-68BC3248AAFD}" type="presOf" srcId="{B32B8237-B176-4918-B60E-E0157D24A34C}" destId="{684E3395-0E80-4B52-9844-40E926BED6AA}" srcOrd="0" destOrd="0" presId="urn:microsoft.com/office/officeart/2005/8/layout/orgChart1"/>
    <dgm:cxn modelId="{BA4EA4D8-73FD-4209-8467-8ADF2645CA06}" type="presOf" srcId="{AC5EC29D-D4DA-4A59-800D-FC68E97BD609}" destId="{E20DAA08-753A-45C6-97B3-FABDF7DC3382}" srcOrd="0" destOrd="0" presId="urn:microsoft.com/office/officeart/2005/8/layout/orgChart1"/>
    <dgm:cxn modelId="{035D3281-9334-45A5-9073-C096311D67F9}" type="presOf" srcId="{7F65AC5A-4B3A-4F92-83E0-B349D05A8B36}" destId="{456E6C34-FDE1-48AD-B20B-AE9570789B3E}" srcOrd="0" destOrd="0" presId="urn:microsoft.com/office/officeart/2005/8/layout/orgChart1"/>
    <dgm:cxn modelId="{13F1DD17-6C5A-4768-B7C3-DD86D21F3A0E}" type="presOf" srcId="{30C09F24-CB99-4320-BDCB-2132A7C03CB0}" destId="{A70128D0-0758-40B9-9687-BBCC9980F198}" srcOrd="0" destOrd="0" presId="urn:microsoft.com/office/officeart/2005/8/layout/orgChart1"/>
    <dgm:cxn modelId="{C14E857C-0EBC-4B15-876D-B8118A9D2129}" type="presOf" srcId="{CB62BE04-3F02-4CBC-9A15-BCA366B6DE90}" destId="{9B77C8CC-0A99-42D3-94D8-1488FC117806}" srcOrd="0" destOrd="0" presId="urn:microsoft.com/office/officeart/2005/8/layout/orgChart1"/>
    <dgm:cxn modelId="{017AFB66-9121-4921-8AE7-CB441383C073}" type="presOf" srcId="{31A47B3F-E36F-44F9-BEAC-B71CAA46BFF5}" destId="{21BFD385-8EA2-43A3-A7C6-682FE3D9D916}" srcOrd="1" destOrd="0" presId="urn:microsoft.com/office/officeart/2005/8/layout/orgChart1"/>
    <dgm:cxn modelId="{027A0E94-B1D5-471B-B13F-EFA2F43FF3B3}" type="presOf" srcId="{CAE01594-FF51-4A2D-A907-E6A3305DFAD0}" destId="{69BC435F-905C-4794-95FE-B882141C4F54}" srcOrd="0" destOrd="0" presId="urn:microsoft.com/office/officeart/2005/8/layout/orgChart1"/>
    <dgm:cxn modelId="{60FE0BA9-31D0-4A83-91EE-26443B312AD4}" type="presOf" srcId="{57C15935-F543-4CCE-A6A5-D5886E396ED9}" destId="{30EE701A-87C0-49C9-9360-0BCE03C88EBA}" srcOrd="0" destOrd="0" presId="urn:microsoft.com/office/officeart/2005/8/layout/orgChart1"/>
    <dgm:cxn modelId="{54925A53-AFDB-4BA3-8289-BC46F6EAD5AB}" type="presOf" srcId="{57C15935-F543-4CCE-A6A5-D5886E396ED9}" destId="{77961AEA-BF5A-43D6-9006-1DC218CE343C}" srcOrd="1" destOrd="0" presId="urn:microsoft.com/office/officeart/2005/8/layout/orgChart1"/>
    <dgm:cxn modelId="{F1338D44-95D7-460D-B774-E872628BB2A6}" srcId="{31A47B3F-E36F-44F9-BEAC-B71CAA46BFF5}" destId="{57C15935-F543-4CCE-A6A5-D5886E396ED9}" srcOrd="3" destOrd="0" parTransId="{B32B8237-B176-4918-B60E-E0157D24A34C}" sibTransId="{468C3BCF-7523-43F1-AB8D-9BFF0324FE9E}"/>
    <dgm:cxn modelId="{15BA1966-12E0-4054-8D40-80EC525AD080}" type="presOf" srcId="{31A47B3F-E36F-44F9-BEAC-B71CAA46BFF5}" destId="{19704F08-BC1F-40FC-A659-8B4850C18800}" srcOrd="0" destOrd="0" presId="urn:microsoft.com/office/officeart/2005/8/layout/orgChart1"/>
    <dgm:cxn modelId="{4C2617C1-AF27-4B57-8457-21D4E9B36201}" srcId="{CB62BE04-3F02-4CBC-9A15-BCA366B6DE90}" destId="{31A47B3F-E36F-44F9-BEAC-B71CAA46BFF5}" srcOrd="0" destOrd="0" parTransId="{F379D4C7-BDC5-44EE-B735-3573CFD3EE64}" sibTransId="{6CB7A45D-E456-4575-AECF-926BCB4CC693}"/>
    <dgm:cxn modelId="{3FEB111B-A7DA-40DA-84B5-F0853DC9013C}" type="presOf" srcId="{653EA4DC-20A2-41EA-B846-1A5DDD0A7B4E}" destId="{918DD244-06AD-46D1-95C2-F53CA0ADB7C0}" srcOrd="0" destOrd="0" presId="urn:microsoft.com/office/officeart/2005/8/layout/orgChart1"/>
    <dgm:cxn modelId="{B1EAE990-2F8D-4F7C-9A95-654851FA69AF}" type="presOf" srcId="{7F65AC5A-4B3A-4F92-83E0-B349D05A8B36}" destId="{3B65B4B5-F566-4598-A846-79EC602E3431}" srcOrd="1" destOrd="0" presId="urn:microsoft.com/office/officeart/2005/8/layout/orgChart1"/>
    <dgm:cxn modelId="{33088BC2-2578-4EFA-9A49-451284952D49}" type="presOf" srcId="{30C09F24-CB99-4320-BDCB-2132A7C03CB0}" destId="{AE68F13F-125F-4011-A94D-C6A1A4EF9DE3}" srcOrd="1" destOrd="0" presId="urn:microsoft.com/office/officeart/2005/8/layout/orgChart1"/>
    <dgm:cxn modelId="{99ED2236-E560-4C83-A766-8D4EA81F6820}" type="presOf" srcId="{98BA0044-4F21-4408-A792-432D0FEC071A}" destId="{64CF51E9-511A-4E33-B276-6908989B59C7}" srcOrd="0" destOrd="0" presId="urn:microsoft.com/office/officeart/2005/8/layout/orgChart1"/>
    <dgm:cxn modelId="{D6F4EA57-2EFA-40B9-953D-FE18719C6A8B}" srcId="{31A47B3F-E36F-44F9-BEAC-B71CAA46BFF5}" destId="{7F65AC5A-4B3A-4F92-83E0-B349D05A8B36}" srcOrd="2" destOrd="0" parTransId="{CAE01594-FF51-4A2D-A907-E6A3305DFAD0}" sibTransId="{94810E9B-FB28-4779-9A49-DE5D26327092}"/>
    <dgm:cxn modelId="{DF8A794A-0654-4DAD-9160-A0506954E488}" type="presParOf" srcId="{9B77C8CC-0A99-42D3-94D8-1488FC117806}" destId="{7A081342-F33C-4E65-9B7F-4D23551B8522}" srcOrd="0" destOrd="0" presId="urn:microsoft.com/office/officeart/2005/8/layout/orgChart1"/>
    <dgm:cxn modelId="{735B8E30-5C36-4E84-8514-74EDCA55953E}" type="presParOf" srcId="{7A081342-F33C-4E65-9B7F-4D23551B8522}" destId="{49C6C7F6-C9B4-4EE4-9E2F-D9F0311EE655}" srcOrd="0" destOrd="0" presId="urn:microsoft.com/office/officeart/2005/8/layout/orgChart1"/>
    <dgm:cxn modelId="{B1134B81-3169-4587-992F-9331461E773E}" type="presParOf" srcId="{49C6C7F6-C9B4-4EE4-9E2F-D9F0311EE655}" destId="{19704F08-BC1F-40FC-A659-8B4850C18800}" srcOrd="0" destOrd="0" presId="urn:microsoft.com/office/officeart/2005/8/layout/orgChart1"/>
    <dgm:cxn modelId="{F69531F0-585B-4D1A-A584-EEFB59B395E7}" type="presParOf" srcId="{49C6C7F6-C9B4-4EE4-9E2F-D9F0311EE655}" destId="{21BFD385-8EA2-43A3-A7C6-682FE3D9D916}" srcOrd="1" destOrd="0" presId="urn:microsoft.com/office/officeart/2005/8/layout/orgChart1"/>
    <dgm:cxn modelId="{0927288D-7B43-440D-8AC6-F0B865E08436}" type="presParOf" srcId="{7A081342-F33C-4E65-9B7F-4D23551B8522}" destId="{6FE1E309-CDA5-4D77-9546-0830838BFA99}" srcOrd="1" destOrd="0" presId="urn:microsoft.com/office/officeart/2005/8/layout/orgChart1"/>
    <dgm:cxn modelId="{A8F8BA92-89F4-49C6-A12F-52401B325604}" type="presParOf" srcId="{6FE1E309-CDA5-4D77-9546-0830838BFA99}" destId="{918DD244-06AD-46D1-95C2-F53CA0ADB7C0}" srcOrd="0" destOrd="0" presId="urn:microsoft.com/office/officeart/2005/8/layout/orgChart1"/>
    <dgm:cxn modelId="{44A98045-A134-4EC3-B2AC-CCC0FECEFEB9}" type="presParOf" srcId="{6FE1E309-CDA5-4D77-9546-0830838BFA99}" destId="{B7FE8605-3C0C-4D33-83A1-A847B9DE3B8B}" srcOrd="1" destOrd="0" presId="urn:microsoft.com/office/officeart/2005/8/layout/orgChart1"/>
    <dgm:cxn modelId="{BC450BCB-615D-4D7A-BA4B-5B6CADCDCE9A}" type="presParOf" srcId="{B7FE8605-3C0C-4D33-83A1-A847B9DE3B8B}" destId="{B4ECF79E-0993-4670-9CAE-072DE7F37100}" srcOrd="0" destOrd="0" presId="urn:microsoft.com/office/officeart/2005/8/layout/orgChart1"/>
    <dgm:cxn modelId="{8C979D90-2F45-4D04-82EA-41B8AC6B8940}" type="presParOf" srcId="{B4ECF79E-0993-4670-9CAE-072DE7F37100}" destId="{64CF51E9-511A-4E33-B276-6908989B59C7}" srcOrd="0" destOrd="0" presId="urn:microsoft.com/office/officeart/2005/8/layout/orgChart1"/>
    <dgm:cxn modelId="{95B0C509-9D7E-4753-B185-D120FBA93208}" type="presParOf" srcId="{B4ECF79E-0993-4670-9CAE-072DE7F37100}" destId="{246DE124-F885-401C-ABE8-8F1B96E4F90D}" srcOrd="1" destOrd="0" presId="urn:microsoft.com/office/officeart/2005/8/layout/orgChart1"/>
    <dgm:cxn modelId="{BFB6A845-1ED7-4679-B609-FCB7BE85AEF9}" type="presParOf" srcId="{B7FE8605-3C0C-4D33-83A1-A847B9DE3B8B}" destId="{2ACB3D61-7B47-46E6-8E68-F64721C7A057}" srcOrd="1" destOrd="0" presId="urn:microsoft.com/office/officeart/2005/8/layout/orgChart1"/>
    <dgm:cxn modelId="{03AD1580-5B20-4713-8B24-D3E92990D777}" type="presParOf" srcId="{B7FE8605-3C0C-4D33-83A1-A847B9DE3B8B}" destId="{2106C766-4D71-4D39-89A6-79B70C0782D2}" srcOrd="2" destOrd="0" presId="urn:microsoft.com/office/officeart/2005/8/layout/orgChart1"/>
    <dgm:cxn modelId="{6A00A5E4-61DD-4A43-B3CB-A0E094B768D2}" type="presParOf" srcId="{6FE1E309-CDA5-4D77-9546-0830838BFA99}" destId="{69BC435F-905C-4794-95FE-B882141C4F54}" srcOrd="2" destOrd="0" presId="urn:microsoft.com/office/officeart/2005/8/layout/orgChart1"/>
    <dgm:cxn modelId="{09D2819A-4AF8-4F25-BCDD-85151F59D58B}" type="presParOf" srcId="{6FE1E309-CDA5-4D77-9546-0830838BFA99}" destId="{967F604C-4BFA-4393-A2F1-30469F0E16BD}" srcOrd="3" destOrd="0" presId="urn:microsoft.com/office/officeart/2005/8/layout/orgChart1"/>
    <dgm:cxn modelId="{07F0E04F-F155-4F58-A929-C06744E417F8}" type="presParOf" srcId="{967F604C-4BFA-4393-A2F1-30469F0E16BD}" destId="{69C78A1C-056F-4ABB-807B-426F1D814887}" srcOrd="0" destOrd="0" presId="urn:microsoft.com/office/officeart/2005/8/layout/orgChart1"/>
    <dgm:cxn modelId="{8F95ECA8-6B47-454D-BEB8-7A4B7D2FB11B}" type="presParOf" srcId="{69C78A1C-056F-4ABB-807B-426F1D814887}" destId="{456E6C34-FDE1-48AD-B20B-AE9570789B3E}" srcOrd="0" destOrd="0" presId="urn:microsoft.com/office/officeart/2005/8/layout/orgChart1"/>
    <dgm:cxn modelId="{BE489485-27BB-4DD7-84EE-DBCF27CF6698}" type="presParOf" srcId="{69C78A1C-056F-4ABB-807B-426F1D814887}" destId="{3B65B4B5-F566-4598-A846-79EC602E3431}" srcOrd="1" destOrd="0" presId="urn:microsoft.com/office/officeart/2005/8/layout/orgChart1"/>
    <dgm:cxn modelId="{1AEB9BD4-EB00-4489-815A-043AA0AE11BF}" type="presParOf" srcId="{967F604C-4BFA-4393-A2F1-30469F0E16BD}" destId="{F8C758DE-427E-4376-8563-CBE91C7C5DD9}" srcOrd="1" destOrd="0" presId="urn:microsoft.com/office/officeart/2005/8/layout/orgChart1"/>
    <dgm:cxn modelId="{37D1F1F4-B3FD-4BF3-AEDD-812330923E5D}" type="presParOf" srcId="{967F604C-4BFA-4393-A2F1-30469F0E16BD}" destId="{B1454967-B8AE-46F9-A912-E65011E56FC2}" srcOrd="2" destOrd="0" presId="urn:microsoft.com/office/officeart/2005/8/layout/orgChart1"/>
    <dgm:cxn modelId="{400ADF7A-FC12-4E33-9A69-8863F0794365}" type="presParOf" srcId="{6FE1E309-CDA5-4D77-9546-0830838BFA99}" destId="{684E3395-0E80-4B52-9844-40E926BED6AA}" srcOrd="4" destOrd="0" presId="urn:microsoft.com/office/officeart/2005/8/layout/orgChart1"/>
    <dgm:cxn modelId="{46F119E3-587F-48CB-87DD-829AD63ADE32}" type="presParOf" srcId="{6FE1E309-CDA5-4D77-9546-0830838BFA99}" destId="{5F8D5DD1-1C27-4471-9D7B-6693D8B4E9B9}" srcOrd="5" destOrd="0" presId="urn:microsoft.com/office/officeart/2005/8/layout/orgChart1"/>
    <dgm:cxn modelId="{2D9AC7D4-8F86-4E3D-B80E-C2DD5F00B9D0}" type="presParOf" srcId="{5F8D5DD1-1C27-4471-9D7B-6693D8B4E9B9}" destId="{AB596BAF-5F4F-4365-AF1B-CB9777164FE3}" srcOrd="0" destOrd="0" presId="urn:microsoft.com/office/officeart/2005/8/layout/orgChart1"/>
    <dgm:cxn modelId="{F8FD8635-A5C5-4430-8872-88AE79390CFC}" type="presParOf" srcId="{AB596BAF-5F4F-4365-AF1B-CB9777164FE3}" destId="{30EE701A-87C0-49C9-9360-0BCE03C88EBA}" srcOrd="0" destOrd="0" presId="urn:microsoft.com/office/officeart/2005/8/layout/orgChart1"/>
    <dgm:cxn modelId="{059C3D69-FBC0-46A6-92DD-47DEED0F479C}" type="presParOf" srcId="{AB596BAF-5F4F-4365-AF1B-CB9777164FE3}" destId="{77961AEA-BF5A-43D6-9006-1DC218CE343C}" srcOrd="1" destOrd="0" presId="urn:microsoft.com/office/officeart/2005/8/layout/orgChart1"/>
    <dgm:cxn modelId="{1ABB5B2B-CB43-435E-9C75-A0A596C952CF}" type="presParOf" srcId="{5F8D5DD1-1C27-4471-9D7B-6693D8B4E9B9}" destId="{A56A162F-08A2-4C0C-96BC-FE85451F1B42}" srcOrd="1" destOrd="0" presId="urn:microsoft.com/office/officeart/2005/8/layout/orgChart1"/>
    <dgm:cxn modelId="{E96718EC-4A07-4BAD-A5BA-C204574953E3}" type="presParOf" srcId="{5F8D5DD1-1C27-4471-9D7B-6693D8B4E9B9}" destId="{1A407E27-A230-4A98-9128-CB87BE45D9E2}" srcOrd="2" destOrd="0" presId="urn:microsoft.com/office/officeart/2005/8/layout/orgChart1"/>
    <dgm:cxn modelId="{6EFEBD13-A4D1-4012-A003-9656A4E1A271}" type="presParOf" srcId="{7A081342-F33C-4E65-9B7F-4D23551B8522}" destId="{875F1008-F21B-4DF6-A9DD-E9DC54477082}" srcOrd="2" destOrd="0" presId="urn:microsoft.com/office/officeart/2005/8/layout/orgChart1"/>
    <dgm:cxn modelId="{7DC212A4-227B-407C-A649-AAB7A4736823}" type="presParOf" srcId="{875F1008-F21B-4DF6-A9DD-E9DC54477082}" destId="{E20DAA08-753A-45C6-97B3-FABDF7DC3382}" srcOrd="0" destOrd="0" presId="urn:microsoft.com/office/officeart/2005/8/layout/orgChart1"/>
    <dgm:cxn modelId="{5275B52A-F1C3-4E9C-865D-5BB52386DAA8}" type="presParOf" srcId="{875F1008-F21B-4DF6-A9DD-E9DC54477082}" destId="{95234620-A148-4F82-81C6-8E0A004E8C39}" srcOrd="1" destOrd="0" presId="urn:microsoft.com/office/officeart/2005/8/layout/orgChart1"/>
    <dgm:cxn modelId="{7D9BD765-45CA-4D93-946B-378CF1060CCB}" type="presParOf" srcId="{95234620-A148-4F82-81C6-8E0A004E8C39}" destId="{CC450F23-A738-4CE8-8806-CED5450C0660}" srcOrd="0" destOrd="0" presId="urn:microsoft.com/office/officeart/2005/8/layout/orgChart1"/>
    <dgm:cxn modelId="{CE693981-2C9E-4A16-9505-F9242C418D92}" type="presParOf" srcId="{CC450F23-A738-4CE8-8806-CED5450C0660}" destId="{A70128D0-0758-40B9-9687-BBCC9980F198}" srcOrd="0" destOrd="0" presId="urn:microsoft.com/office/officeart/2005/8/layout/orgChart1"/>
    <dgm:cxn modelId="{30CA3F13-16BA-4B44-937F-CD96CCFB216C}" type="presParOf" srcId="{CC450F23-A738-4CE8-8806-CED5450C0660}" destId="{AE68F13F-125F-4011-A94D-C6A1A4EF9DE3}" srcOrd="1" destOrd="0" presId="urn:microsoft.com/office/officeart/2005/8/layout/orgChart1"/>
    <dgm:cxn modelId="{9CB842B3-3FC4-4F95-9CCD-C3C3356D6ACA}" type="presParOf" srcId="{95234620-A148-4F82-81C6-8E0A004E8C39}" destId="{FD6ADEE5-6994-41A1-B61E-0AEC407C7BD2}" srcOrd="1" destOrd="0" presId="urn:microsoft.com/office/officeart/2005/8/layout/orgChart1"/>
    <dgm:cxn modelId="{0D4D9470-31C3-479B-AA53-3D7841347A6D}" type="presParOf" srcId="{95234620-A148-4F82-81C6-8E0A004E8C39}" destId="{D798552F-C3B3-4BD4-8EB5-A947D109DA8F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heel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D42D23-AE5A-4A58-BA03-82D04D2BA4F1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3702DD-6C5A-4637-9CF9-A60AD2FB41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>
    <p:wheel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2.gif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ell\Downloads\S&#7921;%20T&#237;ch%20H&#361;%20B&#7841;c%20C&#7911;a%20Ng&#432;&#7901;i%20Cha%20-%20Chuy&#7879;n%20C&#7893;%20T&#237;ch%20-%20Truy&#7879;n%20Thi&#7871;u%20Nhi%20-%20Ng&#224;%20Vlog13.mp4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895367"/>
      </p:ext>
    </p:extLst>
  </p:cSld>
  <p:clrMapOvr>
    <a:masterClrMapping/>
  </p:clrMapOvr>
  <p:transition>
    <p:wheel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DUNG:</a:t>
            </a:r>
          </a:p>
          <a:p>
            <a:pPr>
              <a:buNone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4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chuyện cho ta thấy bàn tay và sức lao động của con người chính là nguồn tạo nên của cải vật chất không bao giờ cạn.</a:t>
            </a:r>
            <a:endParaRPr lang="vi-VN" sz="4000"/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Action Jackson" pitchFamily="2" charset="0"/>
              </a:rPr>
              <a:t>KÊ</a:t>
            </a:r>
            <a:r>
              <a:rPr lang="en-US" b="1" dirty="0" smtClean="0">
                <a:solidFill>
                  <a:srgbClr val="FF0000"/>
                </a:solidFill>
                <a:latin typeface="Action Jackson" pitchFamily="2" charset="0"/>
              </a:rPr>
              <a:t>̉ </a:t>
            </a:r>
            <a:r>
              <a:rPr lang="en-US" b="1" dirty="0" err="1" smtClean="0">
                <a:solidFill>
                  <a:srgbClr val="FF0000"/>
                </a:solidFill>
                <a:latin typeface="Action Jackson" pitchFamily="2" charset="0"/>
              </a:rPr>
              <a:t>CHUYỆN</a:t>
            </a:r>
            <a:endParaRPr lang="en-US" b="1" dirty="0">
              <a:solidFill>
                <a:srgbClr val="FF0000"/>
              </a:solidFill>
              <a:latin typeface="Action Jackso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a.Nhiệm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vụ:</a:t>
            </a:r>
          </a:p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xếp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đúng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ngày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cha)</a:t>
            </a:r>
          </a:p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toàn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b.Luyện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đúng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là: 3-5-4-1-2.</a:t>
            </a:r>
          </a:p>
          <a:p>
            <a:pPr>
              <a:buNone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biếng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̉.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vứt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xuống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thản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kiếm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̀.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505200" y="1905000"/>
            <a:ext cx="3048000" cy="11430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nhiệm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vụ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723606" y="5181600"/>
            <a:ext cx="3353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4" descr="tải xuống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352800"/>
            <a:ext cx="2362200" cy="3200400"/>
          </a:xfrm>
          <a:prstGeom prst="rect">
            <a:avLst/>
          </a:prstGeom>
        </p:spPr>
      </p:pic>
      <p:pic>
        <p:nvPicPr>
          <p:cNvPr id="10" name="Content Placeholder 4" descr="Hu_bac_cua_nguoi_cha_3.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352800"/>
            <a:ext cx="2438400" cy="3124200"/>
          </a:xfrm>
          <a:prstGeom prst="rect">
            <a:avLst/>
          </a:prstGeom>
        </p:spPr>
      </p:pic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714488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ném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bếp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cháy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chồng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hết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là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Mời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5 Hs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đứng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tại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từng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đoạn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Mời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2 HS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đứng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tại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toàn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068094" y="1408906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ải xuố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0"/>
            <a:ext cx="2438400" cy="2895600"/>
          </a:xfrm>
          <a:prstGeom prst="rect">
            <a:avLst/>
          </a:prstGeom>
        </p:spPr>
      </p:pic>
      <p:pic>
        <p:nvPicPr>
          <p:cNvPr id="8" name="Picture 7" descr="tv3-trang1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0"/>
            <a:ext cx="2590800" cy="2895600"/>
          </a:xfrm>
          <a:prstGeom prst="rect">
            <a:avLst/>
          </a:prstGeom>
        </p:spPr>
      </p:pic>
      <p:pic>
        <p:nvPicPr>
          <p:cNvPr id="10" name="Picture 31" descr="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124200"/>
            <a:ext cx="957263" cy="1371600"/>
          </a:xfrm>
          <a:prstGeom prst="rect">
            <a:avLst/>
          </a:prstGeom>
          <a:noFill/>
        </p:spPr>
      </p:pic>
      <p:pic>
        <p:nvPicPr>
          <p:cNvPr id="12" name="Picture 11" descr="giai bai tap tieng viet lop 3 tap 1_Page_098.jpg"/>
          <p:cNvPicPr/>
          <p:nvPr/>
        </p:nvPicPr>
        <p:blipFill>
          <a:blip r:embed="rId6"/>
          <a:stretch>
            <a:fillRect/>
          </a:stretch>
        </p:blipFill>
        <p:spPr>
          <a:xfrm>
            <a:off x="-9372600" y="-1219200"/>
            <a:ext cx="9144000" cy="8077200"/>
          </a:xfrm>
          <a:prstGeom prst="rect">
            <a:avLst/>
          </a:prstGeom>
        </p:spPr>
      </p:pic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6185E-6 L 1.04167 4.16185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 4.16185E-6 L 2.19167 0.0110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TÓM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TẮT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NỘI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CŨNG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KIẾN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THỨC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5638800"/>
          </a:xfrm>
        </p:spPr>
        <p:txBody>
          <a:bodyPr>
            <a:normAutofit/>
          </a:bodyPr>
          <a:lstStyle/>
          <a:p>
            <a:pPr marL="550926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1)Ý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cha” là ?</a:t>
            </a:r>
          </a:p>
          <a:p>
            <a:pPr marL="550926" indent="-514350">
              <a:buNone/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 chuyện cho ta thấy bàn tay và sức lao động của con người chính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cạn.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̃ ở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cột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cột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 :</a:t>
            </a:r>
          </a:p>
          <a:p>
            <a:pPr marL="550926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50926" indent="-514350"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52600" y="3429000"/>
            <a:ext cx="6858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7086600" y="3429000"/>
            <a:ext cx="6858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066800" y="4114800"/>
            <a:ext cx="2133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kiếm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nổi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5029200"/>
            <a:ext cx="2133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lão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5867400"/>
            <a:ext cx="2133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lão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40386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Siêng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, </a:t>
            </a:r>
            <a:r>
              <a:rPr lang="en-US" dirty="0" err="1" smtClean="0"/>
              <a:t>chăm</a:t>
            </a:r>
            <a:r>
              <a:rPr lang="en-US" dirty="0" smtClean="0"/>
              <a:t> chỉ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0200" y="48768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chỉ,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kiếm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nổi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57912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sống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phải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dựa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 mẹ.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7" idx="3"/>
          </p:cNvCxnSpPr>
          <p:nvPr/>
        </p:nvCxnSpPr>
        <p:spPr>
          <a:xfrm>
            <a:off x="3200400" y="4457700"/>
            <a:ext cx="21336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V="1">
            <a:off x="3200400" y="5257800"/>
            <a:ext cx="21336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 flipV="1">
            <a:off x="3200400" y="4495800"/>
            <a:ext cx="21336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TỔNG KẾT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DẶN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DÒ: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cũ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Chuẩn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436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436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436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436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2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436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2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436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2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2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436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436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2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KIỂM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CŨ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Việt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Bắc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thuộc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dòng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̀,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……………………………….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hát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tình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thủy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đẹp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Việt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bắc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hiện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chỉ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algn="ctr">
              <a:buNone/>
            </a:pP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Đèo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nắng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ánh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gài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thắt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nón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chuốt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từng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sợi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gái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hái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măng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tình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thủy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hát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tình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thủy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31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957263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GIỚI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THIỆU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chúng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sẽ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hiểu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truyện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́ là 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nuc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981200"/>
            <a:ext cx="6629400" cy="2971800"/>
          </a:xfrm>
          <a:prstGeom prst="rect">
            <a:avLst/>
          </a:prstGeom>
        </p:spPr>
      </p:pic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A2CD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A2CD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v3-trang1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772400" cy="329565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TUẦN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15:</a:t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4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BẠC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 đọc toàn bài: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Giọng người kể chuyện: chậm rãi, khoan thai và hồi hộp.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Giọng ông lão: Khuyên bảo, nghiêm khắc, ân cần, trang trọng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486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́: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biếng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kiếm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thản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dụm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sưởi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lửa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thọc.</a:t>
            </a:r>
            <a:endParaRPr lang="en-US" sz="2400" u="sng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Từ giải nghĩa: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tộc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thiểu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́,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sống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ở Nam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̣.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/>
          </a:p>
        </p:txBody>
      </p:sp>
      <p:pic>
        <p:nvPicPr>
          <p:cNvPr id="4" name="Sự Tích Hũ Bạc Của Người Cha - Chuyện Cổ Tích - Truyện Thiếu Nhi - Ngà Vlog1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9982200" y="0"/>
            <a:ext cx="9677400" cy="7086600"/>
          </a:xfrm>
          <a:prstGeom prst="rect">
            <a:avLst/>
          </a:prstGeom>
        </p:spPr>
      </p:pic>
      <p:pic>
        <p:nvPicPr>
          <p:cNvPr id="5" name="Picture 4" descr="nuc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4191000"/>
            <a:ext cx="2590800" cy="18288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ransition>
    <p:wheel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555 L 1.04583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96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9583 0.00555 L 1.0375 0.00555 " pathEditMode="relative" rAng="0" ptsTypes="AA">
                                      <p:cBhvr>
                                        <p:cTn id="18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̃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đất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nung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̉,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miện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phình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thường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dùng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đựng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hạt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rượu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mật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Dúi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đ̉ể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Thản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xảy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muốn trước khi nhắm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con kiếm nổi bát cơm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 C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on hãy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3.Tìm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hiểu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201304193446_dsc_00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1928802"/>
            <a:ext cx="3505200" cy="213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3143248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Dành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dụm: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góp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672278" y="3757614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3107521" y="4107661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210180" y="421958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028940" y="4114804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790543" y="4177644"/>
            <a:ext cx="390533" cy="112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697752" y="4152524"/>
            <a:ext cx="388616" cy="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Callout 21"/>
          <p:cNvSpPr/>
          <p:nvPr/>
        </p:nvSpPr>
        <p:spPr>
          <a:xfrm>
            <a:off x="4191000" y="4419600"/>
            <a:ext cx="3505200" cy="1295400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toàn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4267200" y="4419600"/>
            <a:ext cx="3276600" cy="1219200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4000496" y="4429132"/>
            <a:ext cx="3505200" cy="1219200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Có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lão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̀ mẹ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cậu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7" name="Cloud Callout 26"/>
          <p:cNvSpPr/>
          <p:nvPr/>
        </p:nvSpPr>
        <p:spPr>
          <a:xfrm>
            <a:off x="4191000" y="4419600"/>
            <a:ext cx="3733800" cy="137160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lão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Cloud Callout 27"/>
          <p:cNvSpPr/>
          <p:nvPr/>
        </p:nvSpPr>
        <p:spPr>
          <a:xfrm>
            <a:off x="4343400" y="4419600"/>
            <a:ext cx="3429000" cy="13716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Là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chỉ.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31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5334000"/>
            <a:ext cx="957263" cy="1524000"/>
          </a:xfrm>
          <a:prstGeom prst="rect">
            <a:avLst/>
          </a:prstGeom>
          <a:noFill/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6647E-6 L -0.89167 4.5664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8077200" cy="5715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a.Đoạn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lão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cậu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biếng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kiếm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b.Đoạn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phải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dựa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mẹ.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có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phải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vất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3124200" y="3962400"/>
            <a:ext cx="548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>
          <a:xfrm>
            <a:off x="6172200" y="1371600"/>
            <a:ext cx="2819400" cy="1905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lão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vì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̀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loud 15"/>
          <p:cNvSpPr/>
          <p:nvPr/>
        </p:nvSpPr>
        <p:spPr>
          <a:xfrm>
            <a:off x="6096000" y="1371600"/>
            <a:ext cx="28956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lão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loud 16"/>
          <p:cNvSpPr/>
          <p:nvPr/>
        </p:nvSpPr>
        <p:spPr>
          <a:xfrm>
            <a:off x="5867400" y="4191000"/>
            <a:ext cx="2971800" cy="19050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hiểu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NTN là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kiếm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nổi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bát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5943600" y="4267200"/>
            <a:ext cx="2743200" cy="18288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lão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vứt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xuống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̀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Content Placeholder 4" descr="tải xuống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219200"/>
            <a:ext cx="2971800" cy="25146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c.Đoạn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3: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thúng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chỉ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dám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̀.</a:t>
            </a:r>
          </a:p>
          <a:p>
            <a:pPr>
              <a:buNone/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d.Đoạn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4; 5: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bỏng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-Vì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́…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đoạn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lười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biếng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đoạn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5)</a:t>
            </a:r>
          </a:p>
          <a:p>
            <a:pPr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086100" y="4000500"/>
            <a:ext cx="571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loud 5"/>
          <p:cNvSpPr/>
          <p:nvPr/>
        </p:nvSpPr>
        <p:spPr>
          <a:xfrm>
            <a:off x="6096000" y="1219200"/>
            <a:ext cx="2667000" cy="16764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vất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kiệm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NTN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6096000" y="3200400"/>
            <a:ext cx="3048000" cy="1600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lão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vứt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bếp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̀ ? Vì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4" descr="Hu_bac_cua_nguoi_cha_3.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219200"/>
            <a:ext cx="2895600" cy="1600200"/>
          </a:xfrm>
          <a:prstGeom prst="rect">
            <a:avLst/>
          </a:prstGeom>
        </p:spPr>
      </p:pic>
      <p:sp>
        <p:nvSpPr>
          <p:cNvPr id="9" name="Cloud 8"/>
          <p:cNvSpPr/>
          <p:nvPr/>
        </p:nvSpPr>
        <p:spPr>
          <a:xfrm>
            <a:off x="6096000" y="4953000"/>
            <a:ext cx="2895600" cy="15240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ý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truyện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" name="Picture 9" descr="tải xuố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048000"/>
            <a:ext cx="3048000" cy="182880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609</TotalTime>
  <Words>1123</Words>
  <Application>Microsoft Office PowerPoint</Application>
  <PresentationFormat>On-screen Show (4:3)</PresentationFormat>
  <Paragraphs>130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KIỂM TRA BÀI CŨ Bài: Nhớ Việt Bắc</vt:lpstr>
      <vt:lpstr>GIỚI THIỆU BÀI:</vt:lpstr>
      <vt:lpstr>TUẦN 15: Tập đọc – kể chuyện: HŨ BẠC CỦA NGƯỜI CHA</vt:lpstr>
      <vt:lpstr>Slide 5</vt:lpstr>
      <vt:lpstr>Slide 6</vt:lpstr>
      <vt:lpstr>Slide 7</vt:lpstr>
      <vt:lpstr>Slide 8</vt:lpstr>
      <vt:lpstr>Slide 9</vt:lpstr>
      <vt:lpstr>Slide 10</vt:lpstr>
      <vt:lpstr>KỂ CHUYỆN</vt:lpstr>
      <vt:lpstr>Slide 12</vt:lpstr>
      <vt:lpstr>TÓM TẮT NỘI DUNG BÀI HỌC</vt:lpstr>
      <vt:lpstr>CŨNG CỐ KIẾN THỨC</vt:lpstr>
      <vt:lpstr>TỔNG KẾT - DẶN DÒ: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Microsoft</cp:lastModifiedBy>
  <cp:revision>69</cp:revision>
  <dcterms:created xsi:type="dcterms:W3CDTF">2017-08-17T12:17:28Z</dcterms:created>
  <dcterms:modified xsi:type="dcterms:W3CDTF">2021-12-12T07:30:59Z</dcterms:modified>
</cp:coreProperties>
</file>